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3" r:id="rId3"/>
    <p:sldId id="261" r:id="rId4"/>
    <p:sldId id="263" r:id="rId5"/>
    <p:sldId id="269" r:id="rId6"/>
    <p:sldId id="270" r:id="rId7"/>
    <p:sldId id="285" r:id="rId8"/>
    <p:sldId id="262" r:id="rId9"/>
    <p:sldId id="264" r:id="rId10"/>
    <p:sldId id="265" r:id="rId11"/>
    <p:sldId id="266" r:id="rId12"/>
    <p:sldId id="267" r:id="rId13"/>
    <p:sldId id="259" r:id="rId14"/>
    <p:sldId id="288" r:id="rId15"/>
    <p:sldId id="290" r:id="rId16"/>
    <p:sldId id="271" r:id="rId17"/>
    <p:sldId id="272" r:id="rId18"/>
    <p:sldId id="291" r:id="rId19"/>
    <p:sldId id="292" r:id="rId20"/>
    <p:sldId id="294" r:id="rId21"/>
    <p:sldId id="29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A_©bxwZ K¬v‡m mevB‡K ¯^vMZg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810000"/>
          </a:xfrm>
          <a:solidFill>
            <a:srgbClr val="66FF33"/>
          </a:solidFill>
        </p:spPr>
        <p:txBody>
          <a:bodyPr/>
          <a:lstStyle/>
          <a:p>
            <a:pPr eaLnBrk="1" hangingPunct="1"/>
            <a:endParaRPr lang="en-US" smtClean="0">
              <a:latin typeface="SutonnyMJ" pitchFamily="2" charset="0"/>
              <a:cs typeface="SutonnyMJ" pitchFamily="2" charset="0"/>
            </a:endParaRPr>
          </a:p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K¬vm cwiPvjbvq - </a:t>
            </a:r>
          </a:p>
          <a:p>
            <a:pPr eaLnBrk="1" hangingPunct="1"/>
            <a:r>
              <a:rPr lang="en-US" sz="4800" smtClean="0">
                <a:latin typeface="SutonnyMJ" pitchFamily="2" charset="0"/>
                <a:cs typeface="SutonnyMJ" pitchFamily="2" charset="0"/>
              </a:rPr>
              <a:t>Gg`v`yj nK</a:t>
            </a:r>
          </a:p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cÖfvlK, A_©bxwZ</a:t>
            </a:r>
          </a:p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K¨v›Ub‡g›U cvewjK ¯‹zjI K‡jR, †gv‡gbkvnx|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kªg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/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kªg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f~wgi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b¨q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kªgI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gŠwjK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¸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iyZ¡c~Y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wZK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e¨env‡i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kª‡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c‡qvRb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Zgwb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KviLvbvi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PvKv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mPj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ivL‡ZI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kªg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Acwinvh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GRb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kªg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wØZxq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iyZ¡c~Y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kÖ‡gi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ewkó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t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kªg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wØZxq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gŠwjK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Dcv`vb</a:t>
            </a: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mwµq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Dcv`b</a:t>
            </a: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ÿY¯’vqx</a:t>
            </a: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kÖwgK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Awe‡”QÏ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kÖ‡gi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mgqmv‡cÿ</a:t>
            </a: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mÂq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hvqbv</a:t>
            </a:r>
            <a:endParaRPr lang="en-US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kÖgeûj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†`‡k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kÖwg‡Ki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KlvKwli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ÿgZv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Kg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63562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gyjab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AvaywbK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e¨e¯’vq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Ab¨Zg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iyZ¡c~Y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we‡ewPZ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mf¨Zvi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AMÖMwZ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Ávb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weÁv‡bi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Dbœq‡bi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g~jab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Dbœq‡bi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PvweKvwV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eZ©gvb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wkíwfwËK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gyja‡bi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iyZ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me‡P‡q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ekx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pPr lvl="0">
              <a:buNone/>
            </a:pP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gyja‡bi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ewkó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Drcv`bkxj</a:t>
            </a:r>
            <a:endParaRPr lang="en-US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Drcvw`Z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Dcv`vb</a:t>
            </a:r>
            <a:endParaRPr lang="en-US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mÂ‡qi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dj</a:t>
            </a:r>
            <a:endParaRPr lang="en-US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AZxZ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kÖ‡gi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dj</a:t>
            </a:r>
            <a:endParaRPr lang="en-US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6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msMV‡bi</a:t>
            </a:r>
            <a:r>
              <a:rPr lang="en-US" sz="6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6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ewkó</a:t>
            </a:r>
            <a:r>
              <a:rPr lang="en-US" sz="6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</a:t>
            </a:r>
            <a:endParaRPr lang="en-US" sz="6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lvl="0"/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AvaywbK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RwUjI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SzuwKc~Y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e¨e¯’vq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cwiKíbv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cÖbqb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msMÖn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myôy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mvab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`¶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cwiPvjbvq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msM‡bi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iyZ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Acixwmg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msMV‡Ki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`¶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DciB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mdjZv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wbf©i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lvl="0"/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Av‡jvP¨ cvV gyj¨vqb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ewj‡Z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KZ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Dcv`v‡bi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ewkó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66FF33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evwoi KvR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FF66FF"/>
          </a:solidFill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mgy‡ni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eY©bv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r>
              <a:rPr lang="en-US" sz="1380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1500" dirty="0" smtClean="0">
              <a:solidFill>
                <a:schemeClr val="accent5">
                  <a:lumMod val="20000"/>
                  <a:lumOff val="8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cye© cvV hvPvB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ewj‡Z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KZ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Dcv`v‡bi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ˆ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ewkó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Bnv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KZ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cÖKvi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PviwU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-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f~wg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kªg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msMVb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‡¶‡Î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cwigvb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cwiewZ©b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mvnv‡h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Rvbv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A_©vr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e¨‡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qi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Zzjbvq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Ab~cvZ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Rvbv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cÖavbZ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wZb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cÖKvi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-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1| µ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—K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2| µ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gea©gvb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—K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mgvbycvwZK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—K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wb‡gœ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G‡`i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weeib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qv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n‡jv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: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1| µ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†¶‡Î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Kjv‡KŠkj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i‡L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wbw`©ó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nv‡i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Ki‡j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gvU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hw`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wb‡qv‡Mi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nvi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A‡c¶v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Kg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nv‡i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µ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AbywgZ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kZ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t </a:t>
            </a:r>
          </a:p>
          <a:p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f~wgi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w&amp;¯’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KŠkj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AcwiewZ©Z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kªg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e¨wZZ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Ab¨vb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w¯’i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4| ¯^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íKvjxb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we‡eP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¨|</a:t>
            </a:r>
          </a:p>
          <a:p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5|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cwieZ©bxq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DcKi‡bi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GKKmgyn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mgRvZxq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799" y="0"/>
            <a:ext cx="8839201" cy="662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334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cye© cvV hvPvB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pPr eaLnBrk="1" hangingPunct="1">
              <a:buFontTx/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Pvwn`v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2|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Pvwn`vi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w¯’wZ¯’vcKZv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?</a:t>
            </a:r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Av‡jvP¨ cvV gyj¨vqb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ewj‡Z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2| µ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wPÎmn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66FF33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evwoi KvR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rgbClr val="FF66FF"/>
          </a:solidFill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ewj‡Z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2| µ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wPÎmn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r>
              <a:rPr lang="en-US" sz="1380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1500" dirty="0" smtClean="0">
              <a:solidFill>
                <a:schemeClr val="accent5">
                  <a:lumMod val="20000"/>
                  <a:lumOff val="8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Kv‡K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mvavib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A‡_©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KvbwKQy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Zix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eySvq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‘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K_vwU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wfbœ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A‡_©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gvbyl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wKQyB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cv‡ibv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†m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ïay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cÖ`Ë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e¯‘i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AvKvi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AvK„wZ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iƒc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Ae¯’vi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AwZwi³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m„wó‡K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eySvq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A_©bxwZwe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Drcv`b‡K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wewfbœfv‡e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msÁvwqZ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K‡i‡Qb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Wvwb‡qj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we.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myBU&amp;m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ÒDrcv`b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Giyc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c×wZ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gvbyl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cÖ`Ë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e¯‘‡K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fv‡Mi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Dc‡hvwM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Zz‡j|Ó</a:t>
            </a:r>
            <a:endParaRPr lang="en-US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b="1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b="1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gvk©v‡ji</a:t>
            </a:r>
            <a:r>
              <a:rPr lang="en-US" b="1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b="1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Ò G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e¯‘RM‡Z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gvbyl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e¯‘‡K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AwaKZi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fv‡Mi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Dc‡hvwM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Zvjvi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Giƒc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cybwe©b¨vm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hv‡Z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AwaKZi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Kv‡h©vc‡hvwM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chemeClr val="accent4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A_©bxwZwe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†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d«mvi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Ò hw`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Dc‡hv‡Mi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e¨envi‡K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eySvq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Kiv‡K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eySvq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Ó</a:t>
            </a:r>
          </a:p>
          <a:p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Dc‡iv³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cÖw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¶‡Z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Kvg¨Zv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Kiv‡K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eySvq</a:t>
            </a:r>
            <a:r>
              <a:rPr lang="en-US" dirty="0" smtClean="0">
                <a:solidFill>
                  <a:schemeClr val="accent5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cÖKvi‡f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m„wói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qv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6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cÖKvi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-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iƒcMZ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AvK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wZMZ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cÖ`Ë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e¯‘i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AvKvi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iƒc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iƒcMZ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†K‡U †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Pqvi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-‡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Uwej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Zix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2| ¯’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vbMZ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¯’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e‡bi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kn‡i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wb‡q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Avm‡j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ev‡o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KvjMZ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GK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mg‡qi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wRwbm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e¨envi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Ki‡j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cwiewZ©Z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-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gŠmy‡gi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Kg _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gŠmyg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k‡l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4| ‡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mevMZ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mevi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wk¶K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, Wv³vi,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bvm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©,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DwKj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G‡`i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mevi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¨‡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Afvi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cyib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FFC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5| ¯^Z¡ MZ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t</a:t>
            </a:r>
            <a:r>
              <a:rPr lang="en-US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¯^Z¡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gvwjKvbv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cwieZ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©‡bi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6|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ÁvbMZ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t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Ávb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Avni‡bi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¨‡g †h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ÁvbMZ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eBcÎ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cÎcwÎKv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c‡o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wUwfi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Lei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ky‡b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Ávb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e„w×i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Dc‡hvM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Av‡jvP¨ cvV gyj¨vqb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ewj‡Z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KZ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D`vnibmn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66FF33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evwoi KvR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rgbClr val="FF66FF"/>
          </a:solidFill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A_©bxwZ‡Z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ewj‡Z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eySvq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KZ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cÖKvi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D`vnibmn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>
              <a:buNone/>
            </a:pPr>
            <a:r>
              <a:rPr lang="en-US" sz="1380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</a:p>
          <a:p>
            <a:pPr>
              <a:buNone/>
            </a:pPr>
            <a:endParaRPr lang="en-US" sz="40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smtClean="0">
                <a:latin typeface="SutonnyMJ" pitchFamily="2" charset="0"/>
                <a:cs typeface="SutonnyMJ" pitchFamily="2" charset="0"/>
              </a:rPr>
              <a:t>cye© cvV hvPvB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pPr eaLnBrk="1" hangingPunct="1">
              <a:buFontTx/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m„wói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qv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KqwU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3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</a:t>
            </a:r>
            <a:r>
              <a:rPr lang="en-US" sz="53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</a:t>
            </a:r>
            <a:r>
              <a:rPr lang="en-US" sz="5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5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wKQz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Kvbfv‡e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Kv‡R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mvnvh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Kv‡R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e¨en„Z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mev‡K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Gj‡ÿ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AmsL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i‡q‡Q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gvwU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cvwb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Av‡jv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evZvm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gvwUi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De©ivkw³,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LwbR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c`v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_©,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ebR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cvnvo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mgy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`ª,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AvenvIqv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Rjevqy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e„wócvZ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gvby‡li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kvwiixK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gvbywlK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cwikÖg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Awdm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feb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hš¿cvwZ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cÖhyw³, kw³m¤ú`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GB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AmsL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Dcv`vb‡K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Zv‡`i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mvavib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ewk‡ó¨i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wfwË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Pvi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Ñ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f‚wg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kÖg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msMVb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3600" dirty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Dcv`vbmgy‡ni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eY©bv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3600" b="1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f~wg</a:t>
            </a:r>
            <a:r>
              <a:rPr lang="en-US" sz="36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f~wg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Avw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 I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gŠwjK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h‡Kvb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cÖ_‡gB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f~wgi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gvbe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mf¨Zvi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cÖv_wgK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ch©vq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ïiæ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eZ©gv‡bI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h‡Kvb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f~wgi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iyZ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me©vwaK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f‚wgi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ewkó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wb¤œiƒc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f~wg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Avw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I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gŠwjK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f‚wg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…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wZi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3|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f‚wgi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mxgve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×  </a:t>
            </a:r>
          </a:p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f‚wg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vbvšÍi‡hvM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5|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f‚wgi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De©iv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kw³ GK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bq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 </a:t>
            </a:r>
          </a:p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6|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f‚wg‡Z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µ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gn«vmgvb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cÖvwšÍK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Drcv`bwewa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Kvh©Ki</a:t>
            </a:r>
            <a:r>
              <a:rPr lang="en-US" sz="36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endParaRPr lang="en-US" sz="36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1401</Words>
  <Application>Microsoft Office PowerPoint</Application>
  <PresentationFormat>On-screen Show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A_©bxwZ K¬v‡m mevB‡K ¯^vMZg</vt:lpstr>
      <vt:lpstr>cye© cvV hvPvB</vt:lpstr>
      <vt:lpstr>Drcv`b Kv‡K e‡j ?</vt:lpstr>
      <vt:lpstr>Drcv`‡bi cÖKvi‡f`</vt:lpstr>
      <vt:lpstr>Av‡jvP¨ cvV gyj¨vqb</vt:lpstr>
      <vt:lpstr>evwoi KvR</vt:lpstr>
      <vt:lpstr>cye© cvV hvPvB</vt:lpstr>
      <vt:lpstr> Drcv`‡bi DcKib ev Dcv`vb wK ? </vt:lpstr>
      <vt:lpstr>Drcv`‡bi DcKib ev Dcv`vbmgy‡ni eY©bv</vt:lpstr>
      <vt:lpstr>kªg</vt:lpstr>
      <vt:lpstr>gyjab</vt:lpstr>
      <vt:lpstr>msMV‡bi ‰ewkó¨</vt:lpstr>
      <vt:lpstr>Av‡jvP¨ cvV gyj¨vqb</vt:lpstr>
      <vt:lpstr>evwoi KvR</vt:lpstr>
      <vt:lpstr>cye© cvV hvPvB</vt:lpstr>
      <vt:lpstr> Drcv`b wewa wK ? Bnv KZ cÖKvi I wK wK ? </vt:lpstr>
      <vt:lpstr>1| µgn«vmgvb cÖvwšÍK Drcv`b wewa t</vt:lpstr>
      <vt:lpstr>Slide 18</vt:lpstr>
      <vt:lpstr>Slide 19</vt:lpstr>
      <vt:lpstr>Av‡jvP¨ cvV gyj¨vqb</vt:lpstr>
      <vt:lpstr>evwoi KvR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A_©bxwZ K¬v‡m mevB‡K ¯^vMZg</dc:title>
  <dc:creator>LABPC-B4</dc:creator>
  <cp:lastModifiedBy>Lotus Computer</cp:lastModifiedBy>
  <cp:revision>42</cp:revision>
  <dcterms:created xsi:type="dcterms:W3CDTF">2006-08-16T00:00:00Z</dcterms:created>
  <dcterms:modified xsi:type="dcterms:W3CDTF">2016-11-19T03:43:10Z</dcterms:modified>
</cp:coreProperties>
</file>